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60" autoAdjust="0"/>
  </p:normalViewPr>
  <p:slideViewPr>
    <p:cSldViewPr>
      <p:cViewPr varScale="1">
        <p:scale>
          <a:sx n="58" d="100"/>
          <a:sy n="58" d="100"/>
        </p:scale>
        <p:origin x="-23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A60E7-A9AD-4AD2-9F34-AEF58E76AE9A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AE1FC-8254-462A-A2B1-83AB06A6D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8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E1FC-8254-462A-A2B1-83AB06A6D5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192280-44B2-4256-A3F1-5704DF00482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19E2BA-B86F-4768-A3CC-82D8671E0C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Консультация для родителей "Развитие мелкой моторики рук у детей младшего дошкольного возраста".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7232848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Мукоедова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Д.О. - воспитатель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МБДОУ-детский сад «Капелька»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2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Игры с конструктором.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Учить конструировать из разнообразных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навыки монтажа и демонтажа, развивать мелкую моторику пальцев рук.</a:t>
            </a:r>
          </a:p>
        </p:txBody>
      </p:sp>
      <p:pic>
        <p:nvPicPr>
          <p:cNvPr id="4098" name="Picture 2" descr="C:\Users\admin\Downloads\20220126_163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68" y="2064472"/>
            <a:ext cx="7200800" cy="44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6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20220126_161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9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Игра «Геометрическая мозаика»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знакомство, закрепление сенсорных эталонов, развитие мелкой моторики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:\Users\admin\Downloads\20220126_165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3" y="1700808"/>
            <a:ext cx="725343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7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Игра «Весёлая шнуровка».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Формировать представления о новой игре. Упражнять и развивать мелкую моторику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ownloads\20220126_161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37" y="1626627"/>
            <a:ext cx="6759789" cy="48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4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513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Дидактическая игра « Собери матрёшку»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учить выполнять простые действия с предметами, различающихся по величине, развивать моторику рук, координацию движений.</a:t>
            </a:r>
          </a:p>
        </p:txBody>
      </p:sp>
      <p:pic>
        <p:nvPicPr>
          <p:cNvPr id="3074" name="Picture 2" descr="C:\Users\admin\Downloads\20220131_154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77" y="188199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2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«Составь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резинок»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Учить детей составлять узор из банковских резинок, развивать мелкую моторику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20220201_084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82" y="1460978"/>
            <a:ext cx="6210436" cy="44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5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7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052736"/>
            <a:ext cx="5508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Мелкая моторика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согласованные движения пальцев рук, умение ребенка «пользоваться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этими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движениями – держать ложку и карандаш, застегивать пуговицы, рисовать, лепить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мелкой моторики является необходимым условием для освоения ребёнком большинства видов бытовой и творческой деятельности.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развития мелкой моторики напрямую зависит работа речевых и мыслительных центров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48970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448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способствовать расширению у родителей знаний о развитии мелкой моторики рук детей дошкольного возраста; познакомить родителей с играми, способствующими развитию мелкой моторики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1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9675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начальном этапе жизни ребёнка именно мелкая моторика отражает то, как развивается ребёнок, свидетельствует об его интеллектуальных способностях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вашему вниманию игры  и упражнения на развитие мелкой моторики, которыми можно заниматься как в детском саду, так и дома.</a:t>
            </a:r>
          </a:p>
        </p:txBody>
      </p:sp>
    </p:spTree>
    <p:extLst>
      <p:ext uri="{BB962C8B-B14F-4D97-AF65-F5344CB8AC3E}">
        <p14:creationId xmlns:p14="http://schemas.microsoft.com/office/powerpoint/2010/main" val="148915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541" y="1002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Дидактическая игра «Собери бусы»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следовать поставленной задаче. Развивать моторику кончиков пальцев рук, выполняя нанизывание мелких деталей на шнур ( леску).</a:t>
            </a:r>
          </a:p>
        </p:txBody>
      </p:sp>
      <p:pic>
        <p:nvPicPr>
          <p:cNvPr id="1026" name="Picture 2" descr="C:\Users\admin\Downloads\20220126_16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81" y="2060848"/>
            <a:ext cx="5585119" cy="43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1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1385" y="1213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Игра «Волшебные палочки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 «Спички»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Развиваем ориентирование на плоскости, проекции, мышление, воображение, мелкую моторику, точность движений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20220131_162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83" y="1598680"/>
            <a:ext cx="6336704" cy="43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20220131_162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448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1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5896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Игра «Рисование по манке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песке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)»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Развитие точности движения пальцев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оображение мышления, ориентировки на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лоскости, проекции.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20220131_154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6" y="1628800"/>
            <a:ext cx="5971274" cy="44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5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Игра «Погремушка»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развитие мелкой моторики руки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заполнить пластмассовую бутылку фасолью, закрыть крышкой и погреметь.</a:t>
            </a:r>
          </a:p>
        </p:txBody>
      </p:sp>
      <p:pic>
        <p:nvPicPr>
          <p:cNvPr id="1027" name="Picture 3" descr="C:\Users\admin\Downloads\20220131_153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9009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3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135</TotalTime>
  <Words>147</Words>
  <Application>Microsoft Office PowerPoint</Application>
  <PresentationFormat>Экран (4:3)</PresentationFormat>
  <Paragraphs>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Консультация для родителей "Развитие мелкой моторики рук у детей младшего дошкольного возраста".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"Развитие мелкой моторики рук у детей младшего дошкольного возраста".</dc:title>
  <dc:creator>admin</dc:creator>
  <cp:lastModifiedBy>admin</cp:lastModifiedBy>
  <cp:revision>14</cp:revision>
  <dcterms:created xsi:type="dcterms:W3CDTF">2022-02-03T13:00:29Z</dcterms:created>
  <dcterms:modified xsi:type="dcterms:W3CDTF">2022-03-20T12:27:32Z</dcterms:modified>
</cp:coreProperties>
</file>